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17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85" r:id="rId15"/>
    <p:sldId id="280" r:id="rId16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/>
              <a:t>Przedsiębiorczość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Rozwój przedsiębiorstw na terenie LGD KOLD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Kuślin, 24.03.2025r.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Danuta Grześkowiak- 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96" y="4869160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4644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Tworzenie i rozwój przedsiębiorstw na terenie LGD KOLD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wsparcie dla rozpoczęcia działalności gospodarczej i rozwoju firm, szczególnie  nakierowane na: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  przetwórstwo lokalne,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turystyczne, rekreacyjne, rehabilitacyjne, zdrowotne, „zielone miejsca pracy”,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związane z nowymi technologiami i komunikatorami oraz promocją regionu,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punkty informacyjne, wydawnictwa, portale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 przypuszczalny: </a:t>
            </a:r>
            <a:r>
              <a:rPr lang="pl-PL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23.06-06.07.2025</a:t>
            </a:r>
            <a:endParaRPr lang="pl-PL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30.12.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rozwój działalności gospodarczej      3</a:t>
            </a:r>
            <a:r>
              <a:rPr lang="pl-P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50 000 € </a:t>
            </a: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ok..   1 743 000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rozwój działalności gospodarczej                50 000 - 250 000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Beneficjenci:</a:t>
            </a:r>
          </a:p>
          <a:p>
            <a:pPr>
              <a:buFontTx/>
              <a:buChar char="-"/>
            </a:pPr>
            <a:r>
              <a:rPr lang="pl-PL" sz="2400" dirty="0"/>
              <a:t>Mikro lub małe przedsiębiorstwa</a:t>
            </a:r>
          </a:p>
          <a:p>
            <a:pPr>
              <a:buFontTx/>
              <a:buChar char="-"/>
            </a:pPr>
            <a:r>
              <a:rPr lang="pl-PL" sz="2400" dirty="0"/>
              <a:t>prowadzi działalność na obszarze wiejskim objętym LSR  co najmniej od roku</a:t>
            </a:r>
          </a:p>
          <a:p>
            <a:pPr>
              <a:buFontTx/>
              <a:buChar char="-"/>
            </a:pPr>
            <a:r>
              <a:rPr lang="pl-PL" sz="2400" dirty="0"/>
              <a:t>wpis do </a:t>
            </a:r>
            <a:r>
              <a:rPr lang="pl-PL" sz="2400" dirty="0" err="1"/>
              <a:t>CEiDG</a:t>
            </a:r>
            <a:r>
              <a:rPr lang="pl-PL" sz="2400" dirty="0"/>
              <a:t>	</a:t>
            </a:r>
          </a:p>
          <a:p>
            <a:pPr>
              <a:buFontTx/>
              <a:buChar char="-"/>
            </a:pPr>
            <a:r>
              <a:rPr lang="pl-PL" sz="2400" dirty="0"/>
              <a:t>Preferencje dla osób określonych w LSR jako osoby będące w niekorzystnej sytuacji. (</a:t>
            </a:r>
            <a:r>
              <a:rPr lang="pl-PL" sz="2400" dirty="0">
                <a:solidFill>
                  <a:srgbClr val="FF0000"/>
                </a:solidFill>
              </a:rPr>
              <a:t>kobiety</a:t>
            </a:r>
            <a:r>
              <a:rPr lang="pl-PL" sz="2400" dirty="0"/>
              <a:t>-  wnioskodawca lub opisanie wniosku kierowanego do </a:t>
            </a:r>
            <a:r>
              <a:rPr lang="pl-PL" sz="2400" dirty="0" err="1"/>
              <a:t>ww</a:t>
            </a:r>
            <a:r>
              <a:rPr lang="pl-PL" sz="2400" dirty="0"/>
              <a:t> osób)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960" y="5794916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</a:t>
            </a:r>
          </a:p>
          <a:p>
            <a:r>
              <a:rPr lang="pl-PL" sz="2000" dirty="0"/>
              <a:t>Utrzymanie zrealizowanej inwestycji co najmniej przez 3 lata od ostatniej płatności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908722"/>
            <a:ext cx="7886700" cy="5501950"/>
          </a:xfrm>
        </p:spPr>
        <p:txBody>
          <a:bodyPr>
            <a:normAutofit/>
          </a:bodyPr>
          <a:lstStyle/>
          <a:p>
            <a:r>
              <a:rPr lang="pl-PL" dirty="0"/>
              <a:t>- wnioskodawca wykonywał w okresie 3 lat poprzedzających dzień złożenia WOPP łącznie przez co najmniej 365 dni działalność gospodarczą i nadal wykonuje</a:t>
            </a:r>
          </a:p>
          <a:p>
            <a:pPr>
              <a:buFontTx/>
              <a:buChar char="-"/>
            </a:pPr>
            <a:r>
              <a:rPr lang="pl-PL" dirty="0"/>
              <a:t>Upłynęły co najmniej 2 lata od dnia wypłaty  płatności ostatecznej na podejmowanie lub rozwijanie działalności gospodarczej  z programu PROW 2014-2020</a:t>
            </a:r>
          </a:p>
          <a:p>
            <a:pPr>
              <a:buFontTx/>
              <a:buChar char="-"/>
            </a:pPr>
            <a:r>
              <a:rPr lang="pl-PL" dirty="0"/>
              <a:t>Zgłoszenie do ZUS</a:t>
            </a:r>
          </a:p>
          <a:p>
            <a:pPr>
              <a:buFontTx/>
              <a:buChar char="-"/>
            </a:pPr>
            <a:r>
              <a:rPr lang="pl-PL" dirty="0"/>
              <a:t>Zaliczka 50%  kwoty przyznanej pomocy</a:t>
            </a:r>
          </a:p>
          <a:p>
            <a:r>
              <a:rPr lang="pl-PL" dirty="0"/>
              <a:t>Realizacja do 30.12.2026r.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0308" y="5805264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1502F-10C7-42A8-A992-75812267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D3026E-1E03-905A-308D-4B6A5911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Rozwój działalności gospodarczej</a:t>
            </a:r>
          </a:p>
          <a:p>
            <a:pPr marL="0" indent="0">
              <a:buNone/>
            </a:pPr>
            <a:r>
              <a:rPr lang="pl-PL" dirty="0"/>
              <a:t>- Upłynęły co najmniej 2 lata od wypłaty na podejmowanie działalności gospodarczej lub rozwijanie w poprzednim okresie programowania</a:t>
            </a:r>
          </a:p>
          <a:p>
            <a:r>
              <a:rPr lang="pl-PL" dirty="0"/>
              <a:t>- operacja zakłada osiągnięcie min 30% zakładanego w biznesplanie przychodu  do dnia zakończenia pełnego roku obrachunkowego po ostatniej płatności</a:t>
            </a:r>
          </a:p>
          <a:p>
            <a:r>
              <a:rPr lang="pl-PL" dirty="0"/>
              <a:t>Rozliczenie -  zwrot części kosztów kwalifikowanych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Realizacja do 30.12.2026r.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FFB9479D-D1F4-5DF8-1700-30785A552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74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3C00C9A4-7230-6347-1360-6015A3D65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8412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1988840"/>
            <a:ext cx="7496890" cy="443669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</a:t>
            </a:r>
            <a:r>
              <a:rPr lang="pl-PL" sz="2400" b="1" dirty="0"/>
              <a:t>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                 Przedsiębiorczość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fizyczne, posiadanie numeru EP</a:t>
            </a:r>
          </a:p>
          <a:p>
            <a:r>
              <a:rPr lang="pl-PL" dirty="0"/>
              <a:t>- 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realizacja operacji na obszarze LSR</a:t>
            </a:r>
          </a:p>
          <a:p>
            <a:r>
              <a:rPr lang="pl-PL" dirty="0"/>
              <a:t>- własność nieruchomości lub tytuł prawny do dysponowania na określone cele i na określony czas</a:t>
            </a:r>
          </a:p>
          <a:p>
            <a:r>
              <a:rPr lang="pl-PL" dirty="0"/>
              <a:t>- rozwój działalności gospodarczej  - 65% dofinansowania z EFRROW                                                                                                                                                                  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zaliczkowanie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798</Words>
  <Application>Microsoft Office PowerPoint</Application>
  <PresentationFormat>Pokaz na ekranie (4:3)</PresentationFormat>
  <Paragraphs>106</Paragraphs>
  <Slides>15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Przedsiębiorczość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                 Przedsiębiorczość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        Warunki przedmiotowe</vt:lpstr>
      <vt:lpstr>                     Warunki przedmiotowe</vt:lpstr>
      <vt:lpstr>        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Lokalna Grupa Działania KOLD Lokalna Grupa Działania KOLD</cp:lastModifiedBy>
  <cp:revision>57</cp:revision>
  <cp:lastPrinted>2022-06-06T06:45:22Z</cp:lastPrinted>
  <dcterms:created xsi:type="dcterms:W3CDTF">2016-05-09T18:19:58Z</dcterms:created>
  <dcterms:modified xsi:type="dcterms:W3CDTF">2025-03-25T08:33:16Z</dcterms:modified>
</cp:coreProperties>
</file>